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4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FAE00-4E4C-9F4A-993E-A15D0344F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05282-ADFA-4A40-8BCE-1580D69DB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60573-8E86-6A42-89E2-29CCBC3C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76FEC-2D6F-3E48-8397-2D04034E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9F22-AF97-3043-B65E-FB2FD35D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348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34D5F-35FE-664B-B153-10FF5BA5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00F54-EF30-1A49-BB3D-E1AC3DE3F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AF4E1-1A38-1F4C-A03B-8407820C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56E70-469F-2D4E-9B4E-30D9BFA1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EA02-C239-7147-ACC7-A91CC351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8E8897-3A38-E349-8269-89A016780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30795-1460-0547-A22E-582EA63B5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D6A28-9497-7040-BFE9-4FA9512B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485B5-5635-D641-B556-9863BDF9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3D17C-AAF4-A44B-86B0-78B275D5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377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0D21C-C2A6-3E46-87B9-18715CEC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A8453-FAAA-594B-839D-ECD1735C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37095-24F7-C342-84D7-636852CF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7A2A4-1104-6745-9F81-A523465D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E711F-1B6C-5A42-8538-74796D5D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490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A1F93-E39E-D34C-A29A-1B3A4755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483522-9412-FD4F-8831-F72A6070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8B5E-01C0-BE4B-A291-E27B5A2F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3C0BB-5762-3443-A186-46378D09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8FCEA-0A9C-5F4B-9564-48D8437B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776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529C2-21E4-5241-90A4-6A0C339C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CC8A3-C50A-5449-BD57-1B1CBA612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95C911-9D0F-254A-9EBD-B6AFCAF58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1B4F0-8212-404B-A7E7-F7776F17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5B9330-8272-7842-9933-AE2B95A2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0337C3-EE82-A547-B84A-4DC43B54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88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98C8E-4D01-2546-8281-2A1568C1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3E95A6-D1B8-5848-BC9F-43DE42EB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2EE73A-7170-B442-B1C6-A03CB2FEF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9F0F0-DC1F-3949-9544-12641C53C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CDB6E6-6F63-7042-BA72-FECD6024E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F907C6-667C-B948-8230-7BFBBAE5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56F64B-EEAA-6F4F-B4A6-459C81DA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5AA55A-11D5-8E4F-9F9C-8C2D9852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9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19874-132D-6741-94D2-D3EE0017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E828D6-29D0-9040-9725-4D5345C9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F2965-49BE-F24F-A1FC-63E02CA8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DC6E51-A5D6-494C-9F69-422C372C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179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51F3FF-91C3-FF47-97BB-2C83DDF6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B0BBFE-8D15-0D4D-966D-C1FDD9A1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C04AD-808E-A64C-99CE-FD63C5CE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720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AA989-EAD8-A642-BC92-68999C82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18EB4-DEA4-2D4D-A467-C81A1038F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A61522-6D74-4F4C-A100-9FAB0119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016BE1-23E6-0D4C-A938-F7F9DF60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FAEA60-6265-4C45-ACAD-CA604212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FA788-7B34-B545-85F1-4D4772CC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898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845F2-8687-B848-A4D1-FF3735E2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C5E516-16C6-A44F-86C0-B1F39AD24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70E0AE-CA0B-3340-8ACC-6338835C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02EFFD-DB2C-2146-98EC-6CFE130A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BC0EE4-4874-474D-A847-2BD044E0A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1D66A-F0B6-7E4C-B038-8ED35FEA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18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31A650-7F0D-784C-A0C6-DDD4C26E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E8FCE-C917-2D47-A7C8-B5A59DD65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3E56B-E7B2-DF43-A75F-B47E01025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69B1-B4CB-A44D-AA41-71758761AB52}" type="datetimeFigureOut">
              <a:rPr kumimoji="1" lang="ko-Kore-KR" altLang="en-US" smtClean="0"/>
              <a:t>2020. 6. 24.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13153-B8A0-9E47-826D-B89C8246F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6BE84-C32E-494F-8D6F-FB2B3A55F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31DCF-B88B-114E-B3A5-BFCD10B962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178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8A2510-25E9-5940-B4B3-9165E9DF98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ABBB86-5FB3-674F-9446-A73FA927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34FE0C-0BEA-E649-A455-D23F52087D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앉아있는, 화면, 검은색이(가) 표시된 사진&#10;&#10;자동 생성된 설명">
            <a:extLst>
              <a:ext uri="{FF2B5EF4-FFF2-40B4-BE49-F238E27FC236}">
                <a16:creationId xmlns:a16="http://schemas.microsoft.com/office/drawing/2014/main" id="{6ADC9FEB-ABF4-064A-BDAC-77CAD072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2A9600-76AD-AB41-9419-C83E90B40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화면, 컴퓨터이(가) 표시된 사진&#10;&#10;자동 생성된 설명">
            <a:extLst>
              <a:ext uri="{FF2B5EF4-FFF2-40B4-BE49-F238E27FC236}">
                <a16:creationId xmlns:a16="http://schemas.microsoft.com/office/drawing/2014/main" id="{5350359A-D570-D844-8576-3E46755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5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4FAB31-A3D1-8E43-ADBE-E0BEB673C5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검은색, 노트북이(가) 표시된 사진&#10;&#10;자동 생성된 설명">
            <a:extLst>
              <a:ext uri="{FF2B5EF4-FFF2-40B4-BE49-F238E27FC236}">
                <a16:creationId xmlns:a16="http://schemas.microsoft.com/office/drawing/2014/main" id="{A584D221-FCEB-6A49-A8E4-448FA54B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3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A5A3EB-7155-C246-BD50-F41C3BA677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5FAB5E7D-885C-D14A-B00B-0D32075A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F5CD91-FBA1-254D-95A2-5FA4C3203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9CAF7F-AB45-4D4E-9CA0-E5440AA1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5B04EA-9669-914B-81C3-D8217FD57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A123F1B-A461-6A49-8A09-BED2AD88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A15121-5986-9D4F-8108-1398F80BA9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모니터, 앉아있는, 사진이(가) 표시된 사진&#10;&#10;자동 생성된 설명">
            <a:extLst>
              <a:ext uri="{FF2B5EF4-FFF2-40B4-BE49-F238E27FC236}">
                <a16:creationId xmlns:a16="http://schemas.microsoft.com/office/drawing/2014/main" id="{EF4FF86F-E300-DA4A-95C8-9B4F1E3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0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F45B0A-70B0-6545-B7FA-286091BD3A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텍스트, 앉아있는, 화면, 텔레비전이(가) 표시된 사진&#10;&#10;자동 생성된 설명">
            <a:extLst>
              <a:ext uri="{FF2B5EF4-FFF2-40B4-BE49-F238E27FC236}">
                <a16:creationId xmlns:a16="http://schemas.microsoft.com/office/drawing/2014/main" id="{458660C5-DD5F-8646-A049-6D4D8301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6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244F99-92E8-6840-BFD1-2301B722CD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화면, 모니터, 검은색이(가) 표시된 사진&#10;&#10;자동 생성된 설명">
            <a:extLst>
              <a:ext uri="{FF2B5EF4-FFF2-40B4-BE49-F238E27FC236}">
                <a16:creationId xmlns:a16="http://schemas.microsoft.com/office/drawing/2014/main" id="{1C085F45-4263-5E47-8BA3-5C9390B2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B521F4-091A-104C-9634-C128B169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4"/>
            <a:ext cx="12192000" cy="68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86A98E-E0E4-CC4E-B977-780F1FE76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컴퓨터, 앉아있는, 노트북, 테이블이(가) 표시된 사진&#10;&#10;자동 생성된 설명">
            <a:extLst>
              <a:ext uri="{FF2B5EF4-FFF2-40B4-BE49-F238E27FC236}">
                <a16:creationId xmlns:a16="http://schemas.microsoft.com/office/drawing/2014/main" id="{E342F798-A461-9946-8761-1376BECD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2E3976-7915-DA4A-B559-4354AD4A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8087DC-989C-8D4B-AE1E-0E85D2BE89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컴퓨터, 버스이(가) 표시된 사진&#10;&#10;자동 생성된 설명">
            <a:extLst>
              <a:ext uri="{FF2B5EF4-FFF2-40B4-BE49-F238E27FC236}">
                <a16:creationId xmlns:a16="http://schemas.microsoft.com/office/drawing/2014/main" id="{669C2627-196B-194D-8F41-0F2A5D452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9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109484-FF7F-474E-8526-F78FCC7999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검은색, 화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D70F49E-3E5C-724C-94FD-44EC075F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8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2E71E4D-794F-B24C-AD24-58AE63F151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노트북, 모니터, 어두운, 컴퓨터이(가) 표시된 사진&#10;&#10;자동 생성된 설명">
            <a:extLst>
              <a:ext uri="{FF2B5EF4-FFF2-40B4-BE49-F238E27FC236}">
                <a16:creationId xmlns:a16="http://schemas.microsoft.com/office/drawing/2014/main" id="{EA16B0A1-AF2F-B04C-A7F8-D1EC9732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BCAA36-01B3-354C-A094-7B33E66288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 descr="앉아있는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55BF099E-8869-3E41-873A-CD02B8FB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AF3186-CAA6-CA42-B7E9-B2D9412CE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1637B-6088-1A43-A5BA-2F0CE634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4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B409BA-708D-C04F-AFD1-437DDB6771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2B6B9F5D-7D20-5A44-A1D5-687B9E39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1EC147-20CD-E94B-A4BA-DA00C67B35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 descr="스크린샷, 앉아있는, 검은색, 모니터이(가) 표시된 사진&#10;&#10;자동 생성된 설명">
            <a:extLst>
              <a:ext uri="{FF2B5EF4-FFF2-40B4-BE49-F238E27FC236}">
                <a16:creationId xmlns:a16="http://schemas.microsoft.com/office/drawing/2014/main" id="{CD2816EF-F109-474F-838D-8FA8E9AC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7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kyngskwk@gmail.com</dc:creator>
  <cp:lastModifiedBy>kyngskwk@gmail.com</cp:lastModifiedBy>
  <cp:revision>2</cp:revision>
  <dcterms:created xsi:type="dcterms:W3CDTF">2020-06-24T13:58:01Z</dcterms:created>
  <dcterms:modified xsi:type="dcterms:W3CDTF">2020-06-24T14:15:54Z</dcterms:modified>
</cp:coreProperties>
</file>